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88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7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6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1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1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85C-A082-4524-A86D-065628FDAC5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0BE5-C740-4B18-AB9E-5E42C9DEE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2019-nCoV (COVID-19): </a:t>
            </a:r>
            <a:br>
              <a:rPr lang="en-GB" dirty="0" smtClean="0"/>
            </a:br>
            <a:r>
              <a:rPr lang="en-GB" dirty="0" smtClean="0"/>
              <a:t>Areas with community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27 Feb </a:t>
            </a:r>
            <a:r>
              <a:rPr lang="en-US" dirty="0" smtClean="0">
                <a:solidFill>
                  <a:srgbClr val="002060"/>
                </a:solidFill>
              </a:rPr>
              <a:t>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16"/>
              </p:ext>
            </p:extLst>
          </p:nvPr>
        </p:nvGraphicFramePr>
        <p:xfrm>
          <a:off x="9195" y="9629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5" y="9629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19672" y="0"/>
            <a:ext cx="57606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Republic of Lebanon</a:t>
            </a:r>
          </a:p>
          <a:p>
            <a:pPr algn="ctr"/>
            <a:r>
              <a:rPr lang="en-US" sz="2800" dirty="0" smtClean="0"/>
              <a:t>Ministry of Public Health</a:t>
            </a:r>
          </a:p>
          <a:p>
            <a:pPr algn="ctr"/>
            <a:r>
              <a:rPr lang="en-US" sz="2200" dirty="0" smtClean="0"/>
              <a:t>Epidemiological Surveillance Program</a:t>
            </a:r>
            <a:endParaRPr lang="ar-LB" sz="2200" dirty="0" smtClean="0"/>
          </a:p>
        </p:txBody>
      </p:sp>
    </p:spTree>
    <p:extLst>
      <p:ext uri="{BB962C8B-B14F-4D97-AF65-F5344CB8AC3E}">
        <p14:creationId xmlns:p14="http://schemas.microsoft.com/office/powerpoint/2010/main" val="145685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en-GB" dirty="0" smtClean="0"/>
              <a:t>Areas with community transmission</a:t>
            </a:r>
            <a:br>
              <a:rPr lang="en-GB" dirty="0" smtClean="0"/>
            </a:br>
            <a:r>
              <a:rPr lang="en-GB" sz="3300" dirty="0" smtClean="0"/>
              <a:t>(27 Feb 2020)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07288" cy="49251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China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Iran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Republic of Korea</a:t>
            </a:r>
          </a:p>
          <a:p>
            <a:pPr lvl="2"/>
            <a:r>
              <a:rPr lang="en-GB" dirty="0" smtClean="0">
                <a:solidFill>
                  <a:srgbClr val="002060"/>
                </a:solidFill>
              </a:rPr>
              <a:t>Daegu or </a:t>
            </a:r>
            <a:r>
              <a:rPr lang="en-GB" dirty="0" err="1" smtClean="0">
                <a:solidFill>
                  <a:srgbClr val="002060"/>
                </a:solidFill>
              </a:rPr>
              <a:t>Cheongdo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Italy</a:t>
            </a:r>
          </a:p>
          <a:p>
            <a:pPr lvl="2"/>
            <a:r>
              <a:rPr lang="en-GB" dirty="0" smtClean="0">
                <a:solidFill>
                  <a:srgbClr val="002060"/>
                </a:solidFill>
              </a:rPr>
              <a:t>Lombardy: </a:t>
            </a:r>
            <a:r>
              <a:rPr lang="it-IT" dirty="0">
                <a:solidFill>
                  <a:srgbClr val="002060"/>
                </a:solidFill>
              </a:rPr>
              <a:t>Codogno, Castiglione d’Adda, Casalpusterlengo, Fombio, Maleo, Somaglia, Bertonico, Terranova dei Passerini, Castelgerundo and San </a:t>
            </a:r>
            <a:r>
              <a:rPr lang="it-IT" dirty="0" smtClean="0">
                <a:solidFill>
                  <a:srgbClr val="002060"/>
                </a:solidFill>
              </a:rPr>
              <a:t>Fiorano</a:t>
            </a:r>
          </a:p>
          <a:p>
            <a:pPr lvl="2"/>
            <a:r>
              <a:rPr lang="it-IT" dirty="0" smtClean="0">
                <a:solidFill>
                  <a:srgbClr val="002060"/>
                </a:solidFill>
              </a:rPr>
              <a:t>Veneto: Vo Euganeo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Japan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Singapore</a:t>
            </a:r>
            <a:endParaRPr lang="ar-L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84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078" y="2276872"/>
            <a:ext cx="4311843" cy="2771899"/>
          </a:xfrm>
        </p:spPr>
      </p:pic>
    </p:spTree>
    <p:extLst>
      <p:ext uri="{BB962C8B-B14F-4D97-AF65-F5344CB8AC3E}">
        <p14:creationId xmlns:p14="http://schemas.microsoft.com/office/powerpoint/2010/main" val="346322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Bitmap Image</vt:lpstr>
      <vt:lpstr>2019-nCoV (COVID-19):  Areas with community transmission</vt:lpstr>
      <vt:lpstr>Areas with community transmission (27 Feb 2020)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</dc:creator>
  <cp:lastModifiedBy>NOG</cp:lastModifiedBy>
  <cp:revision>14</cp:revision>
  <dcterms:created xsi:type="dcterms:W3CDTF">2020-02-03T20:54:21Z</dcterms:created>
  <dcterms:modified xsi:type="dcterms:W3CDTF">2020-02-27T21:19:52Z</dcterms:modified>
</cp:coreProperties>
</file>